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9" r:id="rId5"/>
    <p:sldId id="280" r:id="rId6"/>
    <p:sldId id="281" r:id="rId7"/>
    <p:sldId id="260" r:id="rId8"/>
    <p:sldId id="284" r:id="rId9"/>
    <p:sldId id="261" r:id="rId10"/>
    <p:sldId id="262" r:id="rId11"/>
    <p:sldId id="278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7" r:id="rId21"/>
    <p:sldId id="271" r:id="rId22"/>
    <p:sldId id="273" r:id="rId23"/>
    <p:sldId id="274" r:id="rId24"/>
    <p:sldId id="272" r:id="rId25"/>
    <p:sldId id="283" r:id="rId26"/>
    <p:sldId id="285" r:id="rId27"/>
    <p:sldId id="275" r:id="rId28"/>
    <p:sldId id="276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0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0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6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1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1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8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7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2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5CBF-267B-48DB-BD43-49BA069E2AB8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82EF-B2F1-4B8D-BA0B-394161D8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1"/>
            <a:ext cx="8229600" cy="321945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Using (LiFepo4) Lithium Iron Phosphate Batteries in Aviation 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Engine Starting Batteries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SLA discharge curve </a:t>
            </a:r>
            <a:r>
              <a:rPr lang="en-US" i="1" dirty="0" smtClean="0"/>
              <a:t>low C-rate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100712" cy="5576577"/>
          </a:xfrm>
        </p:spPr>
      </p:pic>
    </p:spTree>
    <p:extLst>
      <p:ext uri="{BB962C8B-B14F-4D97-AF65-F5344CB8AC3E}">
        <p14:creationId xmlns:p14="http://schemas.microsoft.com/office/powerpoint/2010/main" val="41375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8" y="152400"/>
            <a:ext cx="8796932" cy="6655953"/>
          </a:xfrm>
        </p:spPr>
      </p:pic>
    </p:spTree>
    <p:extLst>
      <p:ext uri="{BB962C8B-B14F-4D97-AF65-F5344CB8AC3E}">
        <p14:creationId xmlns:p14="http://schemas.microsoft.com/office/powerpoint/2010/main" val="28223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r>
              <a:rPr lang="en-US" dirty="0" smtClean="0"/>
              <a:t>Lithium discharge curves, hi C 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763000" cy="6007845"/>
          </a:xfrm>
        </p:spPr>
      </p:pic>
    </p:spTree>
    <p:extLst>
      <p:ext uri="{BB962C8B-B14F-4D97-AF65-F5344CB8AC3E}">
        <p14:creationId xmlns:p14="http://schemas.microsoft.com/office/powerpoint/2010/main" val="34416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r>
              <a:rPr lang="en-US" sz="8000" dirty="0" smtClean="0"/>
              <a:t>Energy Densities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10600" cy="5571303"/>
          </a:xfrm>
        </p:spPr>
      </p:pic>
    </p:spTree>
    <p:extLst>
      <p:ext uri="{BB962C8B-B14F-4D97-AF65-F5344CB8AC3E}">
        <p14:creationId xmlns:p14="http://schemas.microsoft.com/office/powerpoint/2010/main" val="9202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Watthours</a:t>
            </a:r>
            <a:r>
              <a:rPr lang="en-US" sz="5400" dirty="0" smtClean="0"/>
              <a:t> / kg – </a:t>
            </a:r>
            <a:r>
              <a:rPr lang="en-US" sz="5400" dirty="0" err="1" smtClean="0"/>
              <a:t>Watthrs</a:t>
            </a:r>
            <a:r>
              <a:rPr lang="en-US" sz="5400" dirty="0" smtClean="0"/>
              <a:t> / Liter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0" y="914400"/>
            <a:ext cx="8765170" cy="5943600"/>
          </a:xfrm>
        </p:spPr>
      </p:pic>
    </p:spTree>
    <p:extLst>
      <p:ext uri="{BB962C8B-B14F-4D97-AF65-F5344CB8AC3E}">
        <p14:creationId xmlns:p14="http://schemas.microsoft.com/office/powerpoint/2010/main" val="7976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Rogone</a:t>
            </a:r>
            <a:r>
              <a:rPr lang="en-US" sz="5400" dirty="0" smtClean="0"/>
              <a:t> plot - energy storage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610600" cy="5526421"/>
          </a:xfrm>
        </p:spPr>
      </p:pic>
    </p:spTree>
    <p:extLst>
      <p:ext uri="{BB962C8B-B14F-4D97-AF65-F5344CB8AC3E}">
        <p14:creationId xmlns:p14="http://schemas.microsoft.com/office/powerpoint/2010/main" val="10461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066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Energy Release / chemistry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1"/>
            <a:ext cx="8610600" cy="5566182"/>
          </a:xfrm>
        </p:spPr>
      </p:pic>
    </p:spTree>
    <p:extLst>
      <p:ext uri="{BB962C8B-B14F-4D97-AF65-F5344CB8AC3E}">
        <p14:creationId xmlns:p14="http://schemas.microsoft.com/office/powerpoint/2010/main" val="8657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Lithium cells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8382000" cy="5912013"/>
          </a:xfrm>
        </p:spPr>
      </p:pic>
    </p:spTree>
    <p:extLst>
      <p:ext uri="{BB962C8B-B14F-4D97-AF65-F5344CB8AC3E}">
        <p14:creationId xmlns:p14="http://schemas.microsoft.com/office/powerpoint/2010/main" val="29890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Lithium can safety valve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05760"/>
            <a:ext cx="6858000" cy="5830198"/>
          </a:xfrm>
        </p:spPr>
      </p:pic>
    </p:spTree>
    <p:extLst>
      <p:ext uri="{BB962C8B-B14F-4D97-AF65-F5344CB8AC3E}">
        <p14:creationId xmlns:p14="http://schemas.microsoft.com/office/powerpoint/2010/main" val="1967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066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See-thru clear  case design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153400" cy="5949438"/>
          </a:xfrm>
        </p:spPr>
      </p:pic>
    </p:spTree>
    <p:extLst>
      <p:ext uri="{BB962C8B-B14F-4D97-AF65-F5344CB8AC3E}">
        <p14:creationId xmlns:p14="http://schemas.microsoft.com/office/powerpoint/2010/main" val="11304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Destructive Testing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305800" cy="4975428"/>
          </a:xfrm>
        </p:spPr>
      </p:pic>
    </p:spTree>
    <p:extLst>
      <p:ext uri="{BB962C8B-B14F-4D97-AF65-F5344CB8AC3E}">
        <p14:creationId xmlns:p14="http://schemas.microsoft.com/office/powerpoint/2010/main" val="20235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626421"/>
          </a:xfrm>
        </p:spPr>
      </p:pic>
    </p:spTree>
    <p:extLst>
      <p:ext uri="{BB962C8B-B14F-4D97-AF65-F5344CB8AC3E}">
        <p14:creationId xmlns:p14="http://schemas.microsoft.com/office/powerpoint/2010/main" val="18082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BMS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7848600" cy="5857099"/>
          </a:xfrm>
        </p:spPr>
      </p:pic>
    </p:spTree>
    <p:extLst>
      <p:ext uri="{BB962C8B-B14F-4D97-AF65-F5344CB8AC3E}">
        <p14:creationId xmlns:p14="http://schemas.microsoft.com/office/powerpoint/2010/main" val="881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Balancing circuit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763000" cy="5714999"/>
          </a:xfrm>
        </p:spPr>
      </p:pic>
    </p:spTree>
    <p:extLst>
      <p:ext uri="{BB962C8B-B14F-4D97-AF65-F5344CB8AC3E}">
        <p14:creationId xmlns:p14="http://schemas.microsoft.com/office/powerpoint/2010/main" val="1343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Balancing charger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698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V alarm , LVC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87" y="2286426"/>
            <a:ext cx="6697631" cy="45369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3352800" cy="30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/>
              <a:t>Much less weight</a:t>
            </a:r>
          </a:p>
          <a:p>
            <a:r>
              <a:rPr lang="en-US" dirty="0" smtClean="0"/>
              <a:t>Smaller size</a:t>
            </a:r>
          </a:p>
          <a:p>
            <a:r>
              <a:rPr lang="en-US" dirty="0" smtClean="0"/>
              <a:t>Flatter discharge curve</a:t>
            </a:r>
          </a:p>
          <a:p>
            <a:r>
              <a:rPr lang="en-US" dirty="0" smtClean="0"/>
              <a:t>Very low self discharge rate</a:t>
            </a:r>
          </a:p>
          <a:p>
            <a:r>
              <a:rPr lang="en-US" dirty="0" smtClean="0"/>
              <a:t>Very long cycle life</a:t>
            </a:r>
          </a:p>
          <a:p>
            <a:r>
              <a:rPr lang="en-US" dirty="0" smtClean="0"/>
              <a:t>Deep cycle ability</a:t>
            </a:r>
          </a:p>
          <a:p>
            <a:r>
              <a:rPr lang="en-US" dirty="0" smtClean="0"/>
              <a:t>No maintenance needed</a:t>
            </a:r>
          </a:p>
          <a:p>
            <a:r>
              <a:rPr lang="en-US" dirty="0" smtClean="0"/>
              <a:t>Cheaper  than lead acid in the long run</a:t>
            </a:r>
          </a:p>
          <a:p>
            <a:r>
              <a:rPr lang="en-US" dirty="0" smtClean="0"/>
              <a:t>Environmentally  friendly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1"/>
            <a:ext cx="9144000" cy="3660790"/>
          </a:xfrm>
        </p:spPr>
      </p:pic>
    </p:spTree>
    <p:extLst>
      <p:ext uri="{BB962C8B-B14F-4D97-AF65-F5344CB8AC3E}">
        <p14:creationId xmlns:p14="http://schemas.microsoft.com/office/powerpoint/2010/main" val="35906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/>
              <a:t>TOO  FAST</a:t>
            </a:r>
            <a:endParaRPr lang="en-US" sz="6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534400" cy="5116988"/>
          </a:xfrm>
        </p:spPr>
      </p:pic>
    </p:spTree>
    <p:extLst>
      <p:ext uri="{BB962C8B-B14F-4D97-AF65-F5344CB8AC3E}">
        <p14:creationId xmlns:p14="http://schemas.microsoft.com/office/powerpoint/2010/main" val="11313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2806"/>
          </a:xfrm>
        </p:spPr>
      </p:pic>
    </p:spTree>
    <p:extLst>
      <p:ext uri="{BB962C8B-B14F-4D97-AF65-F5344CB8AC3E}">
        <p14:creationId xmlns:p14="http://schemas.microsoft.com/office/powerpoint/2010/main" val="29126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505201"/>
          </a:xfrm>
        </p:spPr>
        <p:txBody>
          <a:bodyPr/>
          <a:lstStyle/>
          <a:p>
            <a:r>
              <a:rPr lang="en-US" dirty="0" err="1" smtClean="0"/>
              <a:t>Dynalab</a:t>
            </a:r>
            <a:r>
              <a:rPr lang="en-US" dirty="0" smtClean="0"/>
              <a:t>                        Wikipedia</a:t>
            </a:r>
          </a:p>
          <a:p>
            <a:r>
              <a:rPr lang="en-US" dirty="0" smtClean="0"/>
              <a:t>A123                              MIT</a:t>
            </a:r>
          </a:p>
          <a:p>
            <a:r>
              <a:rPr lang="en-US" dirty="0" smtClean="0"/>
              <a:t>Battery university       </a:t>
            </a:r>
            <a:r>
              <a:rPr lang="en-US" dirty="0" err="1" smtClean="0"/>
              <a:t>Goodenough</a:t>
            </a:r>
            <a:r>
              <a:rPr lang="en-US" dirty="0" smtClean="0"/>
              <a:t>  UT</a:t>
            </a:r>
          </a:p>
          <a:p>
            <a:r>
              <a:rPr lang="en-US" dirty="0" err="1" smtClean="0"/>
              <a:t>Electropedia</a:t>
            </a:r>
            <a:r>
              <a:rPr lang="en-US" dirty="0" smtClean="0"/>
              <a:t>                </a:t>
            </a:r>
            <a:r>
              <a:rPr lang="en-US" dirty="0" err="1" smtClean="0"/>
              <a:t>Aleees</a:t>
            </a:r>
            <a:endParaRPr lang="en-US" dirty="0" smtClean="0"/>
          </a:p>
          <a:p>
            <a:r>
              <a:rPr lang="en-US" dirty="0" err="1" smtClean="0"/>
              <a:t>Phostech</a:t>
            </a:r>
            <a:r>
              <a:rPr lang="en-US" dirty="0" smtClean="0"/>
              <a:t>              Ti               Sandia  Labs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4117306"/>
            <a:ext cx="9144000" cy="27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Why is LiFePo4 safe ?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610600" cy="4810239"/>
          </a:xfrm>
        </p:spPr>
      </p:pic>
    </p:spTree>
    <p:extLst>
      <p:ext uri="{BB962C8B-B14F-4D97-AF65-F5344CB8AC3E}">
        <p14:creationId xmlns:p14="http://schemas.microsoft.com/office/powerpoint/2010/main" val="14330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" y="0"/>
            <a:ext cx="9108310" cy="6787829"/>
          </a:xfrm>
        </p:spPr>
      </p:pic>
    </p:spTree>
    <p:extLst>
      <p:ext uri="{BB962C8B-B14F-4D97-AF65-F5344CB8AC3E}">
        <p14:creationId xmlns:p14="http://schemas.microsoft.com/office/powerpoint/2010/main" val="36256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6" y="0"/>
            <a:ext cx="9165516" cy="6866937"/>
          </a:xfrm>
        </p:spPr>
      </p:pic>
    </p:spTree>
    <p:extLst>
      <p:ext uri="{BB962C8B-B14F-4D97-AF65-F5344CB8AC3E}">
        <p14:creationId xmlns:p14="http://schemas.microsoft.com/office/powerpoint/2010/main" val="32029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4597" cy="6783165"/>
          </a:xfrm>
        </p:spPr>
      </p:pic>
    </p:spTree>
    <p:extLst>
      <p:ext uri="{BB962C8B-B14F-4D97-AF65-F5344CB8AC3E}">
        <p14:creationId xmlns:p14="http://schemas.microsoft.com/office/powerpoint/2010/main" val="39549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Impedance Values .. 19 </a:t>
            </a:r>
            <a:r>
              <a:rPr lang="en-US" sz="4800" b="1" dirty="0" err="1" smtClean="0"/>
              <a:t>mohms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610599" cy="5867400"/>
          </a:xfrm>
        </p:spPr>
      </p:pic>
    </p:spTree>
    <p:extLst>
      <p:ext uri="{BB962C8B-B14F-4D97-AF65-F5344CB8AC3E}">
        <p14:creationId xmlns:p14="http://schemas.microsoft.com/office/powerpoint/2010/main" val="30847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10.5mohms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305800" cy="5979221"/>
          </a:xfrm>
        </p:spPr>
      </p:pic>
    </p:spTree>
    <p:extLst>
      <p:ext uri="{BB962C8B-B14F-4D97-AF65-F5344CB8AC3E}">
        <p14:creationId xmlns:p14="http://schemas.microsoft.com/office/powerpoint/2010/main" val="37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Low Impedance  .. 10.8 </a:t>
            </a:r>
            <a:r>
              <a:rPr lang="en-US" dirty="0" err="1" smtClean="0"/>
              <a:t>mohms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610600" cy="6096000"/>
          </a:xfrm>
        </p:spPr>
      </p:pic>
    </p:spTree>
    <p:extLst>
      <p:ext uri="{BB962C8B-B14F-4D97-AF65-F5344CB8AC3E}">
        <p14:creationId xmlns:p14="http://schemas.microsoft.com/office/powerpoint/2010/main" val="15289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9529</TotalTime>
  <Words>133</Words>
  <Application>Microsoft Office PowerPoint</Application>
  <PresentationFormat>On-screen Show (4:3)</PresentationFormat>
  <Paragraphs>37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Using (LiFepo4) Lithium Iron Phosphate Batteries in Aviation </vt:lpstr>
      <vt:lpstr>Destructive Testing</vt:lpstr>
      <vt:lpstr>Why is LiFePo4 safe ?</vt:lpstr>
      <vt:lpstr>PowerPoint Presentation</vt:lpstr>
      <vt:lpstr>PowerPoint Presentation</vt:lpstr>
      <vt:lpstr>PowerPoint Presentation</vt:lpstr>
      <vt:lpstr>Impedance Values .. 19 mohms</vt:lpstr>
      <vt:lpstr>10.5mohms</vt:lpstr>
      <vt:lpstr>Low Impedance  .. 10.8 mohms</vt:lpstr>
      <vt:lpstr>SLA discharge curve low C-rate</vt:lpstr>
      <vt:lpstr>PowerPoint Presentation</vt:lpstr>
      <vt:lpstr>Lithium discharge curves, hi C rate</vt:lpstr>
      <vt:lpstr>Energy Densities</vt:lpstr>
      <vt:lpstr>Watthours / kg – Watthrs / Liter</vt:lpstr>
      <vt:lpstr>Rogone plot - energy storage</vt:lpstr>
      <vt:lpstr>Energy Release / chemistry</vt:lpstr>
      <vt:lpstr>Lithium cells</vt:lpstr>
      <vt:lpstr>Lithium can safety valve</vt:lpstr>
      <vt:lpstr>See-thru clear  case design</vt:lpstr>
      <vt:lpstr>PowerPoint Presentation</vt:lpstr>
      <vt:lpstr>BMS</vt:lpstr>
      <vt:lpstr>Balancing circuit</vt:lpstr>
      <vt:lpstr>Balancing charger</vt:lpstr>
      <vt:lpstr>Low V alarm , LVC circuit</vt:lpstr>
      <vt:lpstr>ADVANTAGES</vt:lpstr>
      <vt:lpstr>PowerPoint Presentation</vt:lpstr>
      <vt:lpstr>TOO  FAST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fev</dc:creator>
  <cp:lastModifiedBy>fev</cp:lastModifiedBy>
  <cp:revision>45</cp:revision>
  <dcterms:created xsi:type="dcterms:W3CDTF">2012-07-05T13:52:36Z</dcterms:created>
  <dcterms:modified xsi:type="dcterms:W3CDTF">2012-07-21T16:19:41Z</dcterms:modified>
</cp:coreProperties>
</file>